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99238B-ECF4-412E-B805-4576D02BEF6A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37F23F-87B0-48ED-A386-ACB9F68B2A1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Bony Pelvis</a:t>
            </a:r>
            <a:br>
              <a:rPr lang="en-US" dirty="0" smtClean="0"/>
            </a:br>
            <a:r>
              <a:rPr lang="en-US" dirty="0" smtClean="0"/>
              <a:t>Normal to Abnormal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ASMA HASSAN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pelvic outlet 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90600"/>
            <a:ext cx="75438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Image result for pelvic outlet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80" name="Picture 4" descr="Image result for pelvic outlet 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Anthropoid pelvis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Commonest variant</a:t>
            </a:r>
          </a:p>
          <a:p>
            <a:r>
              <a:rPr lang="en-US" dirty="0" smtClean="0"/>
              <a:t>Oval in shape</a:t>
            </a:r>
          </a:p>
          <a:p>
            <a:r>
              <a:rPr lang="en-US" dirty="0" smtClean="0"/>
              <a:t>AP diameter is mores than transverse diameter</a:t>
            </a:r>
          </a:p>
          <a:p>
            <a:r>
              <a:rPr lang="en-US" dirty="0" smtClean="0"/>
              <a:t>Rounded in shape of pelvic cavity</a:t>
            </a:r>
          </a:p>
          <a:p>
            <a:r>
              <a:rPr lang="en-US" dirty="0" smtClean="0"/>
              <a:t>Pelvic outlet AP diameter is more than transverse diameter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Anthropoid pelvis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risk of complications</a:t>
            </a:r>
          </a:p>
          <a:p>
            <a:r>
              <a:rPr lang="en-US" dirty="0" smtClean="0"/>
              <a:t>Overall capacity is good</a:t>
            </a:r>
          </a:p>
          <a:p>
            <a:r>
              <a:rPr lang="en-US" dirty="0" smtClean="0"/>
              <a:t>Delayed engagement of head but once it engaged no further difficulty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age result for obstetrical significance of anthropoid pelv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43000"/>
            <a:ext cx="7848600" cy="550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Android pelvis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male pattern</a:t>
            </a:r>
          </a:p>
          <a:p>
            <a:r>
              <a:rPr lang="en-US" dirty="0" smtClean="0"/>
              <a:t>Pelvic inlet Triangular heart shaped</a:t>
            </a:r>
          </a:p>
          <a:p>
            <a:r>
              <a:rPr lang="en-US" dirty="0" smtClean="0"/>
              <a:t>Pelvic cavity Side walls convergent funneling</a:t>
            </a:r>
          </a:p>
          <a:p>
            <a:r>
              <a:rPr lang="en-US" dirty="0" smtClean="0"/>
              <a:t>Pelvic outlet oval narrow sub pubic angle</a:t>
            </a:r>
          </a:p>
          <a:p>
            <a:r>
              <a:rPr lang="en-US" dirty="0" smtClean="0"/>
              <a:t>Most troublesome pelvis</a:t>
            </a:r>
          </a:p>
          <a:p>
            <a:r>
              <a:rPr lang="en-US" dirty="0" smtClean="0"/>
              <a:t>Difficult vaginal delivery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Platepelloid pelvis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Pelvic inlet flattened oval</a:t>
            </a:r>
          </a:p>
          <a:p>
            <a:r>
              <a:rPr lang="en-US" dirty="0" smtClean="0"/>
              <a:t>Transverse diameter is much more than AP diameter</a:t>
            </a:r>
          </a:p>
          <a:p>
            <a:r>
              <a:rPr lang="en-US" dirty="0" smtClean="0"/>
              <a:t>Side walls are divergent</a:t>
            </a:r>
          </a:p>
          <a:p>
            <a:r>
              <a:rPr lang="en-US" dirty="0" smtClean="0"/>
              <a:t>Wide sub pubic angler</a:t>
            </a:r>
          </a:p>
          <a:p>
            <a:r>
              <a:rPr lang="en-US" dirty="0" smtClean="0"/>
              <a:t>Delayed engagement of head</a:t>
            </a:r>
          </a:p>
          <a:p>
            <a:r>
              <a:rPr lang="en-US" dirty="0" smtClean="0"/>
              <a:t>High incidence of c section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Image result for android pelvis shap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Image result for android pelvis shap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AutoShape 6" descr="Image result for android pelvis shap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1" y="914400"/>
            <a:ext cx="71628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6688"/>
            <a:ext cx="10048875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</a:t>
            </a:r>
            <a:r>
              <a:rPr lang="en-US" sz="9600" dirty="0" smtClean="0"/>
              <a:t>THE END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Bony Ossification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Ossification centre</a:t>
            </a:r>
          </a:p>
          <a:p>
            <a:r>
              <a:rPr lang="en-US" dirty="0" smtClean="0"/>
              <a:t>Primary  </a:t>
            </a:r>
            <a:r>
              <a:rPr lang="en-US" dirty="0" smtClean="0"/>
              <a:t>centre  </a:t>
            </a:r>
            <a:r>
              <a:rPr lang="en-US" dirty="0" smtClean="0"/>
              <a:t> in </a:t>
            </a:r>
            <a:r>
              <a:rPr lang="en-US" dirty="0" err="1" smtClean="0"/>
              <a:t>diaphysis</a:t>
            </a:r>
            <a:r>
              <a:rPr lang="en-US" dirty="0" smtClean="0"/>
              <a:t> of bone..during pre natal life and continues till  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year of life in females</a:t>
            </a:r>
          </a:p>
          <a:p>
            <a:r>
              <a:rPr lang="en-US" dirty="0" smtClean="0"/>
              <a:t>Secondary  centre  appears from then till puberty till </a:t>
            </a:r>
            <a:r>
              <a:rPr lang="en-US" dirty="0" smtClean="0">
                <a:solidFill>
                  <a:srgbClr val="FF0000"/>
                </a:solidFill>
              </a:rPr>
              <a:t>20 </a:t>
            </a:r>
            <a:r>
              <a:rPr lang="en-US" dirty="0" smtClean="0"/>
              <a:t>years… at epiphysis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influences development of pelvis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</a:p>
          <a:p>
            <a:r>
              <a:rPr lang="en-US" dirty="0" smtClean="0"/>
              <a:t>Posture</a:t>
            </a:r>
          </a:p>
          <a:p>
            <a:r>
              <a:rPr lang="en-US" dirty="0" smtClean="0"/>
              <a:t>Exercise</a:t>
            </a:r>
          </a:p>
          <a:p>
            <a:r>
              <a:rPr lang="en-US" dirty="0" smtClean="0"/>
              <a:t>Familial physique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variation in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Abnormal labour</a:t>
            </a:r>
          </a:p>
          <a:p>
            <a:r>
              <a:rPr lang="en-US" dirty="0" smtClean="0"/>
              <a:t>Difficult labour</a:t>
            </a:r>
          </a:p>
          <a:p>
            <a:r>
              <a:rPr lang="en-US" dirty="0" smtClean="0"/>
              <a:t>Prolonged or obstructed labor</a:t>
            </a:r>
          </a:p>
          <a:p>
            <a:r>
              <a:rPr lang="en-US" dirty="0" smtClean="0"/>
              <a:t>Other modes of delivery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Variations in pelvic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variations </a:t>
            </a:r>
          </a:p>
          <a:p>
            <a:r>
              <a:rPr lang="en-US" dirty="0" smtClean="0"/>
              <a:t>Pelvic deformities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Gynaecoid pelvis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female pelvis</a:t>
            </a:r>
          </a:p>
          <a:p>
            <a:r>
              <a:rPr lang="en-US" dirty="0" smtClean="0"/>
              <a:t>Pelvic inlet is oval in shape</a:t>
            </a:r>
          </a:p>
          <a:p>
            <a:r>
              <a:rPr lang="en-US" dirty="0" smtClean="0"/>
              <a:t>Transverse diameter is more as compare to Anteroposterior diameter</a:t>
            </a:r>
          </a:p>
          <a:p>
            <a:r>
              <a:rPr lang="en-US" dirty="0" smtClean="0"/>
              <a:t>Pelvic cavity rounded</a:t>
            </a:r>
          </a:p>
          <a:p>
            <a:r>
              <a:rPr lang="en-US" dirty="0" smtClean="0"/>
              <a:t>Pelvic outlet oval with AP diameter is more than transverse diameter</a:t>
            </a:r>
          </a:p>
          <a:p>
            <a:r>
              <a:rPr lang="en-US" dirty="0" smtClean="0"/>
              <a:t>Most suitable for vaginal delivery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240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7848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90600"/>
            <a:ext cx="7543800" cy="525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324</TotalTime>
  <Words>227</Words>
  <Application>Microsoft Office PowerPoint</Application>
  <PresentationFormat>On-screen Show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Bony Pelvis Normal to Abnormal  </vt:lpstr>
      <vt:lpstr> Bony Ossification</vt:lpstr>
      <vt:lpstr>What influences development of pelvis</vt:lpstr>
      <vt:lpstr>Effects of variation in configuration</vt:lpstr>
      <vt:lpstr>Variations in pelvic configurations</vt:lpstr>
      <vt:lpstr>Gynaecoid pelvis</vt:lpstr>
      <vt:lpstr>Slide 7</vt:lpstr>
      <vt:lpstr>Slide 8</vt:lpstr>
      <vt:lpstr>Slide 9</vt:lpstr>
      <vt:lpstr>Slide 10</vt:lpstr>
      <vt:lpstr>Slide 11</vt:lpstr>
      <vt:lpstr>Anthropoid pelvis</vt:lpstr>
      <vt:lpstr>Anthropoid pelvis </vt:lpstr>
      <vt:lpstr>Slide 14</vt:lpstr>
      <vt:lpstr>Android pelvis </vt:lpstr>
      <vt:lpstr>Platepelloid pelvis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Bony pelvis </dc:title>
  <dc:creator>Grace</dc:creator>
  <cp:lastModifiedBy>Grace</cp:lastModifiedBy>
  <cp:revision>66</cp:revision>
  <dcterms:created xsi:type="dcterms:W3CDTF">2018-10-16T14:51:00Z</dcterms:created>
  <dcterms:modified xsi:type="dcterms:W3CDTF">2019-10-08T07:32:48Z</dcterms:modified>
</cp:coreProperties>
</file>